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60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67"/>
    <p:restoredTop sz="94634"/>
  </p:normalViewPr>
  <p:slideViewPr>
    <p:cSldViewPr snapToGrid="0" snapToObjects="1">
      <p:cViewPr varScale="1">
        <p:scale>
          <a:sx n="104" d="100"/>
          <a:sy n="104" d="100"/>
        </p:scale>
        <p:origin x="232" y="9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6CD261-CCF6-0745-A125-3C7308AAF116}" type="datetimeFigureOut">
              <a:rPr lang="en-US" smtClean="0"/>
              <a:t>2/13/19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DDD07C-1E13-9145-9B4F-29D1C1606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281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B8484E-AB80-2B48-B3EE-143E05CAE17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947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AE9AF-5E69-524A-9EA6-9AEA018892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CA77E5-0701-544A-A750-58BC0D0E86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9EBEBB-6454-FD4E-AF4C-6555F1623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3E64C-8E81-C948-A681-8395DB4BB6DA}" type="datetimeFigureOut">
              <a:rPr lang="en-US" smtClean="0"/>
              <a:t>2/13/19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E5E605-7B59-AC4B-94BB-1C3E30C98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B845DE-278F-F44F-8101-5B69C6694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3DDDA-C99B-9A41-BC05-32DD838DC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367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>
        <p:sndAc>
          <p:stSnd>
            <p:snd r:embed="rId1" name="chimes.wav"/>
          </p:stSnd>
        </p:sndAc>
      </p:transition>
    </mc:Choice>
    <mc:Fallback xmlns="">
      <p:transition spd="slow" advClick="0" advTm="1000">
        <p:sndAc>
          <p:stSnd>
            <p:snd r:embed="rId3" name="chimes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6A3A5-D0D0-4F41-B0B1-48607D16C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E1B948-644B-C048-B1D3-0DE2F8069D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443A9C-D791-F04E-B695-7F6A51672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3E64C-8E81-C948-A681-8395DB4BB6DA}" type="datetimeFigureOut">
              <a:rPr lang="en-US" smtClean="0"/>
              <a:t>2/13/19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A34302-2925-5A41-8785-4F9A84E12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3F59B6-B709-0A44-B40C-71B9D5D13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3DDDA-C99B-9A41-BC05-32DD838DC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048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>
        <p:sndAc>
          <p:stSnd>
            <p:snd r:embed="rId1" name="chimes.wav"/>
          </p:stSnd>
        </p:sndAc>
      </p:transition>
    </mc:Choice>
    <mc:Fallback xmlns="">
      <p:transition spd="slow" advClick="0" advTm="1000">
        <p:sndAc>
          <p:stSnd>
            <p:snd r:embed="rId3" name="chimes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0615EC2-C9BC-F341-A945-73EDA953B8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175635-6054-5949-A744-76C3964A6C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B31322-FE3B-354F-8A63-6E67322E3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3E64C-8E81-C948-A681-8395DB4BB6DA}" type="datetimeFigureOut">
              <a:rPr lang="en-US" smtClean="0"/>
              <a:t>2/13/19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4F4441-8005-5C42-B56B-44E97E375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8EBB05-2FCE-B143-9E6C-E438B882B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3DDDA-C99B-9A41-BC05-32DD838DC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11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>
        <p:sndAc>
          <p:stSnd>
            <p:snd r:embed="rId1" name="chimes.wav"/>
          </p:stSnd>
        </p:sndAc>
      </p:transition>
    </mc:Choice>
    <mc:Fallback xmlns="">
      <p:transition spd="slow" advClick="0" advTm="1000">
        <p:sndAc>
          <p:stSnd>
            <p:snd r:embed="rId3" name="chimes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A00E8-4100-9A4D-8C62-94BA14AC0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094FD2-BFFC-7B40-9966-99A5B10C2C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845B69-18CC-9940-A187-EED891634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3E64C-8E81-C948-A681-8395DB4BB6DA}" type="datetimeFigureOut">
              <a:rPr lang="en-US" smtClean="0"/>
              <a:t>2/13/19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3B3836-FE5E-1C4F-BDE2-DAEC12846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F49416-618D-F744-B895-3BA1F722C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3DDDA-C99B-9A41-BC05-32DD838DC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623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>
        <p:sndAc>
          <p:stSnd>
            <p:snd r:embed="rId1" name="chimes.wav"/>
          </p:stSnd>
        </p:sndAc>
      </p:transition>
    </mc:Choice>
    <mc:Fallback xmlns="">
      <p:transition spd="slow" advClick="0" advTm="1000">
        <p:sndAc>
          <p:stSnd>
            <p:snd r:embed="rId3" name="chimes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0C889-3218-CA48-8D4C-2D046D60A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C8BBE6-9FEB-A24B-A159-220D76E414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69C483-857F-8740-B0CC-21F3B3CDE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3E64C-8E81-C948-A681-8395DB4BB6DA}" type="datetimeFigureOut">
              <a:rPr lang="en-US" smtClean="0"/>
              <a:t>2/13/19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764E6C-FD3E-FE4D-BF61-E8E4EA1C8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5DB2A-DE13-4642-8744-0D31A8B1A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3DDDA-C99B-9A41-BC05-32DD838DC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820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>
        <p:sndAc>
          <p:stSnd>
            <p:snd r:embed="rId1" name="chimes.wav"/>
          </p:stSnd>
        </p:sndAc>
      </p:transition>
    </mc:Choice>
    <mc:Fallback xmlns="">
      <p:transition spd="slow" advClick="0" advTm="1000">
        <p:sndAc>
          <p:stSnd>
            <p:snd r:embed="rId3" name="chimes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3AF41-42F2-9B48-A3D8-6CFB98E84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8605EA-00C9-CE44-A79D-EDF36A64ED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9A84C6-98FE-4440-8A27-28EBBE3CF4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CB15F5-A7E0-6C42-8A1B-AF5EF0A23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3E64C-8E81-C948-A681-8395DB4BB6DA}" type="datetimeFigureOut">
              <a:rPr lang="en-US" smtClean="0"/>
              <a:t>2/13/19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083B93-3DEA-084A-9160-94DB159E4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70314B-9300-F040-B883-85522AE40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3DDDA-C99B-9A41-BC05-32DD838DC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74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>
        <p:sndAc>
          <p:stSnd>
            <p:snd r:embed="rId1" name="chimes.wav"/>
          </p:stSnd>
        </p:sndAc>
      </p:transition>
    </mc:Choice>
    <mc:Fallback xmlns="">
      <p:transition spd="slow" advClick="0" advTm="1000">
        <p:sndAc>
          <p:stSnd>
            <p:snd r:embed="rId3" name="chimes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D3A5B-7421-FA43-80A6-CAD5A39E6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7B7449-BC64-7546-850B-238E36E029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9627A3-A78A-A341-904A-46111C5E85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4BC2BB-8B87-064E-8400-86EB138AB6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D49211-9062-DD4B-8161-414819C94D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46D3C0-36CB-5049-91C8-5311E0EC1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3E64C-8E81-C948-A681-8395DB4BB6DA}" type="datetimeFigureOut">
              <a:rPr lang="en-US" smtClean="0"/>
              <a:t>2/13/19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B1FA88-1C86-824F-87D9-959D49A67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5A51B2-3F8A-EB43-A7A3-E44969EF4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3DDDA-C99B-9A41-BC05-32DD838DC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017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>
        <p:sndAc>
          <p:stSnd>
            <p:snd r:embed="rId1" name="chimes.wav"/>
          </p:stSnd>
        </p:sndAc>
      </p:transition>
    </mc:Choice>
    <mc:Fallback xmlns="">
      <p:transition spd="slow" advClick="0" advTm="1000">
        <p:sndAc>
          <p:stSnd>
            <p:snd r:embed="rId3" name="chimes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4B252-2BD7-A64E-BE9F-9402B23D0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A40E1E-DB50-7449-B914-EABEA85A9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3E64C-8E81-C948-A681-8395DB4BB6DA}" type="datetimeFigureOut">
              <a:rPr lang="en-US" smtClean="0"/>
              <a:t>2/13/19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F8E391-B310-2F45-962E-21B5C9795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3ED153-7160-1C4D-AC21-9354152E9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3DDDA-C99B-9A41-BC05-32DD838DC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010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>
        <p:sndAc>
          <p:stSnd>
            <p:snd r:embed="rId1" name="chimes.wav"/>
          </p:stSnd>
        </p:sndAc>
      </p:transition>
    </mc:Choice>
    <mc:Fallback xmlns="">
      <p:transition spd="slow" advClick="0" advTm="1000">
        <p:sndAc>
          <p:stSnd>
            <p:snd r:embed="rId3" name="chimes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9CB6F2-B76B-8646-B691-DFEADA8A5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3E64C-8E81-C948-A681-8395DB4BB6DA}" type="datetimeFigureOut">
              <a:rPr lang="en-US" smtClean="0"/>
              <a:t>2/13/19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441651-1C5E-AC40-A75D-32D319868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8E6220-968D-9140-A0BC-F849824E3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3DDDA-C99B-9A41-BC05-32DD838DC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945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>
        <p:sndAc>
          <p:stSnd>
            <p:snd r:embed="rId1" name="chimes.wav"/>
          </p:stSnd>
        </p:sndAc>
      </p:transition>
    </mc:Choice>
    <mc:Fallback xmlns="">
      <p:transition spd="slow" advClick="0" advTm="1000">
        <p:sndAc>
          <p:stSnd>
            <p:snd r:embed="rId3" name="chimes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F2AB1-099E-7548-8834-15E2B9A8C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AD4E0F-78DC-3346-B1AA-34C6DD2AF6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DE90C7-9AEB-9A43-9D6C-645408D9CB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383C7A-AAE4-3049-8488-FFB9E527E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3E64C-8E81-C948-A681-8395DB4BB6DA}" type="datetimeFigureOut">
              <a:rPr lang="en-US" smtClean="0"/>
              <a:t>2/13/19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768F39-8DE5-4542-A3C8-9F6027983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7F1AEB-CECC-6F49-B182-0696F5B62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3DDDA-C99B-9A41-BC05-32DD838DC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163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>
        <p:sndAc>
          <p:stSnd>
            <p:snd r:embed="rId1" name="chimes.wav"/>
          </p:stSnd>
        </p:sndAc>
      </p:transition>
    </mc:Choice>
    <mc:Fallback xmlns="">
      <p:transition spd="slow" advClick="0" advTm="1000">
        <p:sndAc>
          <p:stSnd>
            <p:snd r:embed="rId3" name="chimes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09D98-B9BB-EA46-8A12-18663A47B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A750F8-C58D-7647-8B36-2AB72EC020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850CC8-3EEE-4B49-830D-92FA054B4A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9E37CC-48B3-1343-8DA0-5E3960547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3E64C-8E81-C948-A681-8395DB4BB6DA}" type="datetimeFigureOut">
              <a:rPr lang="en-US" smtClean="0"/>
              <a:t>2/13/19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0F12FB-4CE0-394E-B9A0-8F4FB70D4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1CE385-467F-4148-A8B9-B3389E67A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3DDDA-C99B-9A41-BC05-32DD838DC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583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>
        <p:sndAc>
          <p:stSnd>
            <p:snd r:embed="rId1" name="chimes.wav"/>
          </p:stSnd>
        </p:sndAc>
      </p:transition>
    </mc:Choice>
    <mc:Fallback xmlns="">
      <p:transition spd="slow" advClick="0" advTm="1000">
        <p:sndAc>
          <p:stSnd>
            <p:snd r:embed="rId3" name="chimes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phere">
          <a:fgClr>
            <a:srgbClr val="FF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D61862-51E0-CC46-B1E7-3FAE6AE24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F2F75C-62EB-4249-B196-EB2D3F50F5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4FDBFE-DD25-8547-BC64-21A537FDCC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3E64C-8E81-C948-A681-8395DB4BB6DA}" type="datetimeFigureOut">
              <a:rPr lang="en-US" smtClean="0"/>
              <a:t>2/13/19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A5DAEC-4BC6-F64F-96AA-8D4552DE52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CD9A2A-A70C-5740-A16E-4646250473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93DDDA-C99B-9A41-BC05-32DD838DC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552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1000">
        <p:sndAc>
          <p:stSnd>
            <p:snd r:embed="rId13" name="chimes.wav"/>
          </p:stSnd>
        </p:sndAc>
      </p:transition>
    </mc:Choice>
    <mc:Fallback xmlns="">
      <p:transition spd="slow" advClick="0" advTm="1000">
        <p:sndAc>
          <p:stSnd>
            <p:snd r:embed="rId14" name="chimes.wav"/>
          </p:stSnd>
        </p:sndAc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7" Type="http://schemas.openxmlformats.org/officeDocument/2006/relationships/image" Target="../media/image2.png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54F5207-702E-5849-A7E9-84D683CE5CE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7166" r="43611"/>
          <a:stretch/>
        </p:blipFill>
        <p:spPr>
          <a:xfrm>
            <a:off x="2354578" y="544297"/>
            <a:ext cx="7761924" cy="5343065"/>
          </a:xfrm>
          <a:custGeom>
            <a:avLst/>
            <a:gdLst>
              <a:gd name="connsiteX0" fmla="*/ 3025687 w 7761924"/>
              <a:gd name="connsiteY0" fmla="*/ 76 h 5343065"/>
              <a:gd name="connsiteX1" fmla="*/ 3372722 w 7761924"/>
              <a:gd name="connsiteY1" fmla="*/ 16088 h 5343065"/>
              <a:gd name="connsiteX2" fmla="*/ 7761924 w 7761924"/>
              <a:gd name="connsiteY2" fmla="*/ 3316816 h 5343065"/>
              <a:gd name="connsiteX3" fmla="*/ 3701109 w 7761924"/>
              <a:gd name="connsiteY3" fmla="*/ 5320611 h 5343065"/>
              <a:gd name="connsiteX4" fmla="*/ 36290 w 7761924"/>
              <a:gd name="connsiteY4" fmla="*/ 2696959 h 5343065"/>
              <a:gd name="connsiteX5" fmla="*/ 3025687 w 7761924"/>
              <a:gd name="connsiteY5" fmla="*/ 76 h 5343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  <p:sp>
        <p:nvSpPr>
          <p:cNvPr id="6" name="Heart 5">
            <a:extLst>
              <a:ext uri="{FF2B5EF4-FFF2-40B4-BE49-F238E27FC236}">
                <a16:creationId xmlns:a16="http://schemas.microsoft.com/office/drawing/2014/main" id="{87149D9D-320A-4647-9E8B-D595AB9DBAF0}"/>
              </a:ext>
            </a:extLst>
          </p:cNvPr>
          <p:cNvSpPr/>
          <p:nvPr/>
        </p:nvSpPr>
        <p:spPr>
          <a:xfrm>
            <a:off x="3790338" y="1406975"/>
            <a:ext cx="799352" cy="78377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Heart 6">
            <a:extLst>
              <a:ext uri="{FF2B5EF4-FFF2-40B4-BE49-F238E27FC236}">
                <a16:creationId xmlns:a16="http://schemas.microsoft.com/office/drawing/2014/main" id="{0D6AC8C1-AE86-F448-8C4A-3AF4B81CD6DA}"/>
              </a:ext>
            </a:extLst>
          </p:cNvPr>
          <p:cNvSpPr/>
          <p:nvPr/>
        </p:nvSpPr>
        <p:spPr>
          <a:xfrm>
            <a:off x="6944268" y="1733544"/>
            <a:ext cx="619212" cy="914401"/>
          </a:xfrm>
          <a:prstGeom prst="heart">
            <a:avLst/>
          </a:prstGeom>
          <a:solidFill>
            <a:srgbClr val="FC94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eart 7">
            <a:extLst>
              <a:ext uri="{FF2B5EF4-FFF2-40B4-BE49-F238E27FC236}">
                <a16:creationId xmlns:a16="http://schemas.microsoft.com/office/drawing/2014/main" id="{D6609B03-5ACC-A24A-B04E-BEF0C198C7DE}"/>
              </a:ext>
            </a:extLst>
          </p:cNvPr>
          <p:cNvSpPr/>
          <p:nvPr/>
        </p:nvSpPr>
        <p:spPr>
          <a:xfrm>
            <a:off x="6096000" y="3103404"/>
            <a:ext cx="914400" cy="914401"/>
          </a:xfrm>
          <a:prstGeom prst="heart">
            <a:avLst/>
          </a:prstGeom>
          <a:solidFill>
            <a:srgbClr val="7400B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Heart 9">
            <a:extLst>
              <a:ext uri="{FF2B5EF4-FFF2-40B4-BE49-F238E27FC236}">
                <a16:creationId xmlns:a16="http://schemas.microsoft.com/office/drawing/2014/main" id="{39098C90-E2FF-B74E-98C1-6AB77C337EFE}"/>
              </a:ext>
            </a:extLst>
          </p:cNvPr>
          <p:cNvSpPr/>
          <p:nvPr/>
        </p:nvSpPr>
        <p:spPr>
          <a:xfrm flipH="1">
            <a:off x="4132490" y="2776836"/>
            <a:ext cx="596322" cy="783770"/>
          </a:xfrm>
          <a:prstGeom prst="heart">
            <a:avLst/>
          </a:prstGeom>
          <a:solidFill>
            <a:srgbClr val="B54E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Heart 11">
            <a:extLst>
              <a:ext uri="{FF2B5EF4-FFF2-40B4-BE49-F238E27FC236}">
                <a16:creationId xmlns:a16="http://schemas.microsoft.com/office/drawing/2014/main" id="{1D0FFF62-D518-6B4E-AA40-6ED1F0A0F9C2}"/>
              </a:ext>
            </a:extLst>
          </p:cNvPr>
          <p:cNvSpPr/>
          <p:nvPr/>
        </p:nvSpPr>
        <p:spPr>
          <a:xfrm>
            <a:off x="4779185" y="1034139"/>
            <a:ext cx="722131" cy="745672"/>
          </a:xfrm>
          <a:prstGeom prst="hear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63B19F8-F614-F34D-B083-B57FBBBAA18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589690" y="5774008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40284795"/>
      </p:ext>
    </p:extLst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1818" numSld="999" showWhenStopped="0">
                <p:cTn id="33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8" grpId="0" animBg="1"/>
      <p:bldP spid="8" grpId="1" animBg="1"/>
      <p:bldP spid="10" grpId="0" animBg="1"/>
      <p:bldP spid="12" grpId="0" animBg="1"/>
    </p:bldLst>
  </p:timing>
  <p:extLst mod="1">
    <p:ext uri="{E180D4A7-C9FB-4DFB-919C-405C955672EB}">
      <p14:showEvtLst xmlns:p14="http://schemas.microsoft.com/office/powerpoint/2010/main">
        <p14:playEvt time="2902" objId="13"/>
        <p14:pauseEvt time="8338" objId="13"/>
        <p14:stopEvt time="8338" objId="13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6|0.6|0.6|0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</Words>
  <Application>Microsoft Macintosh PowerPoint</Application>
  <PresentationFormat>Widescreen</PresentationFormat>
  <Paragraphs>1</Paragraphs>
  <Slides>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JeanMarie Calvi</dc:creator>
  <cp:lastModifiedBy>JeanMarie Calvi</cp:lastModifiedBy>
  <cp:revision>5</cp:revision>
  <dcterms:created xsi:type="dcterms:W3CDTF">2019-02-14T04:02:35Z</dcterms:created>
  <dcterms:modified xsi:type="dcterms:W3CDTF">2019-02-14T07:44:14Z</dcterms:modified>
</cp:coreProperties>
</file>